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4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8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1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5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7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0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F06B-E476-4846-8A4B-46D5CF72268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D3314-1A8C-44F6-8448-7A30EA6FE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56" y="323852"/>
            <a:ext cx="594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/>
              <a:t>Know your Lemons Campaign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429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0">
        <p:fade/>
      </p:transition>
    </mc:Choice>
    <mc:Fallback xmlns="">
      <p:transition spd="slow" advClick="0" advTm="9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Lyness Kate (Quantock Medical Centre)</dc:creator>
  <cp:lastModifiedBy>Lyness Kate (Quantock Medical Centre)</cp:lastModifiedBy>
  <cp:revision>1</cp:revision>
  <dcterms:created xsi:type="dcterms:W3CDTF">2018-11-20T13:09:12Z</dcterms:created>
  <dcterms:modified xsi:type="dcterms:W3CDTF">2018-11-20T13:09:57Z</dcterms:modified>
</cp:coreProperties>
</file>