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28EB-C9B7-4525-ADAF-9986657A386E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2600-4DC3-4EEB-B074-DE050D231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28EB-C9B7-4525-ADAF-9986657A386E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2600-4DC3-4EEB-B074-DE050D231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60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28EB-C9B7-4525-ADAF-9986657A386E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2600-4DC3-4EEB-B074-DE050D231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3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28EB-C9B7-4525-ADAF-9986657A386E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2600-4DC3-4EEB-B074-DE050D231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40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28EB-C9B7-4525-ADAF-9986657A386E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2600-4DC3-4EEB-B074-DE050D231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36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28EB-C9B7-4525-ADAF-9986657A386E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2600-4DC3-4EEB-B074-DE050D231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83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28EB-C9B7-4525-ADAF-9986657A386E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2600-4DC3-4EEB-B074-DE050D231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09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28EB-C9B7-4525-ADAF-9986657A386E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2600-4DC3-4EEB-B074-DE050D231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97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28EB-C9B7-4525-ADAF-9986657A386E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2600-4DC3-4EEB-B074-DE050D231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36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28EB-C9B7-4525-ADAF-9986657A386E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2600-4DC3-4EEB-B074-DE050D231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05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28EB-C9B7-4525-ADAF-9986657A386E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2600-4DC3-4EEB-B074-DE050D231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80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628EB-C9B7-4525-ADAF-9986657A386E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C2600-4DC3-4EEB-B074-DE050D231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30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35"/>
          <a:stretch/>
        </p:blipFill>
        <p:spPr bwMode="auto">
          <a:xfrm>
            <a:off x="-652" y="8476"/>
            <a:ext cx="9144652" cy="68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4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90000">
        <p:fade/>
      </p:transition>
    </mc:Choice>
    <mc:Fallback xmlns="">
      <p:transition spd="slow" advClick="0" advTm="9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NHS South West Commissioning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Lyness Kate (Quantock Medical Centre)</dc:creator>
  <cp:lastModifiedBy>Lyness Kate (Quantock Medical Centre)</cp:lastModifiedBy>
  <cp:revision>1</cp:revision>
  <dcterms:created xsi:type="dcterms:W3CDTF">2018-11-20T13:12:07Z</dcterms:created>
  <dcterms:modified xsi:type="dcterms:W3CDTF">2018-11-20T13:12:32Z</dcterms:modified>
</cp:coreProperties>
</file>