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16D5-4448-4574-AC90-AEBB5F6D1195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070E-81A7-48C8-8931-39DE87D48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68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16D5-4448-4574-AC90-AEBB5F6D1195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070E-81A7-48C8-8931-39DE87D48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713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16D5-4448-4574-AC90-AEBB5F6D1195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070E-81A7-48C8-8931-39DE87D48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75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16D5-4448-4574-AC90-AEBB5F6D1195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070E-81A7-48C8-8931-39DE87D48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64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16D5-4448-4574-AC90-AEBB5F6D1195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070E-81A7-48C8-8931-39DE87D48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94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16D5-4448-4574-AC90-AEBB5F6D1195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070E-81A7-48C8-8931-39DE87D48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50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16D5-4448-4574-AC90-AEBB5F6D1195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070E-81A7-48C8-8931-39DE87D48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69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16D5-4448-4574-AC90-AEBB5F6D1195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070E-81A7-48C8-8931-39DE87D48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55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16D5-4448-4574-AC90-AEBB5F6D1195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070E-81A7-48C8-8931-39DE87D48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67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16D5-4448-4574-AC90-AEBB5F6D1195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070E-81A7-48C8-8931-39DE87D48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589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16D5-4448-4574-AC90-AEBB5F6D1195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070E-81A7-48C8-8931-39DE87D48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46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216D5-4448-4574-AC90-AEBB5F6D1195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1070E-81A7-48C8-8931-39DE87D48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13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908720"/>
            <a:ext cx="2217666" cy="5445224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80528" y="629816"/>
            <a:ext cx="7293496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 smtClean="0"/>
              <a:t>New evening and weekend</a:t>
            </a:r>
          </a:p>
          <a:p>
            <a:pPr algn="ctr"/>
            <a:r>
              <a:rPr lang="en-GB" sz="4000" dirty="0" smtClean="0"/>
              <a:t>GP Services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988840"/>
            <a:ext cx="59046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+mj-lt"/>
              </a:rPr>
              <a:t>You can now access appointments in the evening and at the weekend if you are registered at a practice in the Bridgwater or surrounding area.  </a:t>
            </a:r>
          </a:p>
          <a:p>
            <a:endParaRPr lang="en-GB" sz="2800" dirty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Patients who need to see a clinician in the evening or weekend can book an appointment by talking to the receptionist at this practice during opening hours.</a:t>
            </a:r>
            <a:endParaRPr lang="en-GB" sz="2800" dirty="0">
              <a:latin typeface="+mj-lt"/>
            </a:endParaRPr>
          </a:p>
          <a:p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993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0">
        <p:fade/>
      </p:transition>
    </mc:Choice>
    <mc:Fallback xmlns="">
      <p:transition spd="slow" advClick="0" advTm="9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908720"/>
            <a:ext cx="2217666" cy="5445224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80528" y="629816"/>
            <a:ext cx="7293496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 smtClean="0"/>
              <a:t>New evening and weekend</a:t>
            </a:r>
          </a:p>
          <a:p>
            <a:pPr algn="ctr"/>
            <a:r>
              <a:rPr lang="en-GB" sz="4000" dirty="0" smtClean="0"/>
              <a:t>GP Services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898823"/>
            <a:ext cx="590465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+mj-lt"/>
              </a:rPr>
              <a:t>How do I book an appointment?</a:t>
            </a:r>
          </a:p>
          <a:p>
            <a:endParaRPr lang="en-GB" b="1" dirty="0" smtClean="0">
              <a:latin typeface="+mj-lt"/>
            </a:endParaRPr>
          </a:p>
          <a:p>
            <a:r>
              <a:rPr lang="en-GB" sz="1600" dirty="0" smtClean="0">
                <a:latin typeface="+mj-lt"/>
              </a:rPr>
              <a:t>If you need to access these appointments then please ring your </a:t>
            </a:r>
            <a:r>
              <a:rPr lang="en-GB" sz="1600" u="sng" dirty="0" smtClean="0">
                <a:latin typeface="+mj-lt"/>
              </a:rPr>
              <a:t>usual</a:t>
            </a:r>
            <a:r>
              <a:rPr lang="en-GB" sz="1600" dirty="0" smtClean="0">
                <a:latin typeface="+mj-lt"/>
              </a:rPr>
              <a:t> surgery telephone number.  The receptionist will be able to advise on appointment availability.</a:t>
            </a:r>
          </a:p>
          <a:p>
            <a:endParaRPr lang="en-GB" sz="1600" dirty="0">
              <a:latin typeface="+mj-lt"/>
            </a:endParaRPr>
          </a:p>
          <a:p>
            <a:r>
              <a:rPr lang="en-GB" sz="1600" dirty="0" smtClean="0">
                <a:latin typeface="+mj-lt"/>
              </a:rPr>
              <a:t>The following practices are involved in this scheme:</a:t>
            </a:r>
          </a:p>
          <a:p>
            <a:r>
              <a:rPr lang="en-GB" sz="1600" dirty="0" smtClean="0">
                <a:latin typeface="+mj-lt"/>
              </a:rPr>
              <a:t>Cannington Health Centre, </a:t>
            </a:r>
            <a:r>
              <a:rPr lang="en-GB" sz="1600" dirty="0" err="1" smtClean="0">
                <a:latin typeface="+mj-lt"/>
              </a:rPr>
              <a:t>Cranleigh</a:t>
            </a:r>
            <a:r>
              <a:rPr lang="en-GB" sz="1600" dirty="0" smtClean="0">
                <a:latin typeface="+mj-lt"/>
              </a:rPr>
              <a:t> Gardens Medical Centre, East Quay Medical Centre, North </a:t>
            </a:r>
            <a:r>
              <a:rPr lang="en-GB" sz="1600" dirty="0" err="1" smtClean="0">
                <a:latin typeface="+mj-lt"/>
              </a:rPr>
              <a:t>Petherton</a:t>
            </a:r>
            <a:r>
              <a:rPr lang="en-GB" sz="1600" dirty="0" smtClean="0">
                <a:latin typeface="+mj-lt"/>
              </a:rPr>
              <a:t> Medical Centre, </a:t>
            </a:r>
            <a:r>
              <a:rPr lang="en-GB" sz="1600" dirty="0" err="1" smtClean="0">
                <a:latin typeface="+mj-lt"/>
              </a:rPr>
              <a:t>Polden</a:t>
            </a:r>
            <a:r>
              <a:rPr lang="en-GB" sz="1600" dirty="0" smtClean="0">
                <a:latin typeface="+mj-lt"/>
              </a:rPr>
              <a:t> Medical Practice, Quantock Medical Centre, </a:t>
            </a:r>
            <a:r>
              <a:rPr lang="en-GB" sz="1600" dirty="0" err="1" smtClean="0">
                <a:latin typeface="+mj-lt"/>
              </a:rPr>
              <a:t>Redgate</a:t>
            </a:r>
            <a:r>
              <a:rPr lang="en-GB" sz="1600" dirty="0" smtClean="0">
                <a:latin typeface="+mj-lt"/>
              </a:rPr>
              <a:t> Medical Centre, Somerset Bridge Medical Centre, Victoria Park Medical Centre.</a:t>
            </a:r>
          </a:p>
          <a:p>
            <a:endParaRPr lang="en-GB" sz="1600" dirty="0">
              <a:latin typeface="+mj-lt"/>
            </a:endParaRPr>
          </a:p>
          <a:p>
            <a:r>
              <a:rPr lang="en-GB" sz="1600" dirty="0" smtClean="0">
                <a:latin typeface="+mj-lt"/>
              </a:rPr>
              <a:t>Appointments are available until 8pm on weekdays and on Saturday mornings.</a:t>
            </a:r>
          </a:p>
          <a:p>
            <a:endParaRPr lang="en-GB" sz="1600" dirty="0">
              <a:latin typeface="+mj-lt"/>
            </a:endParaRPr>
          </a:p>
          <a:p>
            <a:r>
              <a:rPr lang="en-GB" sz="1600" dirty="0" smtClean="0">
                <a:latin typeface="+mj-lt"/>
              </a:rPr>
              <a:t>For urgent evening or weekend appointments outside opening hours, continue to call NHS 111 or in an emergency call 999.</a:t>
            </a:r>
            <a:endParaRPr lang="en-GB" sz="1600" dirty="0">
              <a:latin typeface="+mj-lt"/>
            </a:endParaRPr>
          </a:p>
          <a:p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645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0">
        <p:fade/>
      </p:transition>
    </mc:Choice>
    <mc:Fallback xmlns="">
      <p:transition spd="slow" advClick="0" advTm="90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184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NHS South West Commissioning Support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Lyness Kate (Quantock Medical Centre)</dc:creator>
  <cp:lastModifiedBy>Lyness Kate (Quantock Medical Centre)</cp:lastModifiedBy>
  <cp:revision>1</cp:revision>
  <dcterms:created xsi:type="dcterms:W3CDTF">2018-11-20T10:19:13Z</dcterms:created>
  <dcterms:modified xsi:type="dcterms:W3CDTF">2018-11-20T10:22:52Z</dcterms:modified>
</cp:coreProperties>
</file>