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F1B2A-AD80-4EA3-BD85-E8490CB124B9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5B0D-AA98-49E5-B438-8442DFFE3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2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F1B2A-AD80-4EA3-BD85-E8490CB124B9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5B0D-AA98-49E5-B438-8442DFFE3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02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F1B2A-AD80-4EA3-BD85-E8490CB124B9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5B0D-AA98-49E5-B438-8442DFFE3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442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F1B2A-AD80-4EA3-BD85-E8490CB124B9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5B0D-AA98-49E5-B438-8442DFFE3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21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F1B2A-AD80-4EA3-BD85-E8490CB124B9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5B0D-AA98-49E5-B438-8442DFFE3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21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F1B2A-AD80-4EA3-BD85-E8490CB124B9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5B0D-AA98-49E5-B438-8442DFFE3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29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F1B2A-AD80-4EA3-BD85-E8490CB124B9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5B0D-AA98-49E5-B438-8442DFFE3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29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F1B2A-AD80-4EA3-BD85-E8490CB124B9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5B0D-AA98-49E5-B438-8442DFFE3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29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F1B2A-AD80-4EA3-BD85-E8490CB124B9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5B0D-AA98-49E5-B438-8442DFFE3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55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F1B2A-AD80-4EA3-BD85-E8490CB124B9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5B0D-AA98-49E5-B438-8442DFFE3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200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F1B2A-AD80-4EA3-BD85-E8490CB124B9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5B0D-AA98-49E5-B438-8442DFFE3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506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F1B2A-AD80-4EA3-BD85-E8490CB124B9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85B0D-AA98-49E5-B438-8442DFFE3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99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19107"/>
            <a:ext cx="730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What to do if you think you have a urine infection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628800"/>
            <a:ext cx="813690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New guidelines from the NHS recommend that </a:t>
            </a:r>
            <a:r>
              <a:rPr lang="en-GB" sz="2000" b="1" u="sng" dirty="0" smtClean="0"/>
              <a:t>NO</a:t>
            </a:r>
            <a:r>
              <a:rPr lang="en-GB" sz="2000" b="1" u="sng" dirty="0" smtClean="0"/>
              <a:t> </a:t>
            </a:r>
            <a:r>
              <a:rPr lang="en-GB" sz="2000" b="1" u="sng" dirty="0" smtClean="0"/>
              <a:t>antibiotics are given for urine infections until the result is back from the Laboratory.</a:t>
            </a:r>
          </a:p>
          <a:p>
            <a:endParaRPr lang="en-GB" sz="2000" dirty="0" smtClean="0"/>
          </a:p>
          <a:p>
            <a:r>
              <a:rPr lang="en-GB" sz="2000" dirty="0" smtClean="0"/>
              <a:t>If you think you have a urine infection</a:t>
            </a:r>
          </a:p>
          <a:p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Please book an appointment with your Doctor or the Nurse Practitioner Helen.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Bring a sample with you.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Drink lots of fluid, 3-4 pints each day.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Avoid strong coffee, tea, alcohol and fruit juices.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Take a painkiller such as paracetamol or ibuprofen unless you have an allergy or intolerance.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1026" name="Picture 2" descr="C:\Users\quantock mc\AppData\Local\Microsoft\Windows\Temporary Internet Files\Content.IE5\73NIAP5W\EAS_Urin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538575"/>
            <a:ext cx="1932806" cy="92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0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0">
        <p:fade/>
      </p:transition>
    </mc:Choice>
    <mc:Fallback xmlns="">
      <p:transition spd="slow" advClick="0" advTm="90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NHS South West Commissioning Support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Lyness Kate (Quantock Medical Centre)</dc:creator>
  <cp:lastModifiedBy>Lyness Kate (Quantock Medical Centre)</cp:lastModifiedBy>
  <cp:revision>1</cp:revision>
  <dcterms:created xsi:type="dcterms:W3CDTF">2018-11-20T13:39:51Z</dcterms:created>
  <dcterms:modified xsi:type="dcterms:W3CDTF">2018-11-20T13:40:29Z</dcterms:modified>
</cp:coreProperties>
</file>