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5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54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2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91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4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5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3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03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8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99EC-1F28-4842-AB27-2988FACE14E0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15F8-871F-46E9-8999-38C8D2A0B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1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842367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8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0">
        <p:fade/>
      </p:transition>
    </mc:Choice>
    <mc:Fallback xmlns="">
      <p:transition spd="slow" advClick="0" advTm="9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Lyness Kate (Quantock Medical Centre)</dc:creator>
  <cp:lastModifiedBy>Lyness Kate (Quantock Medical Centre)</cp:lastModifiedBy>
  <cp:revision>1</cp:revision>
  <dcterms:created xsi:type="dcterms:W3CDTF">2018-11-20T13:38:12Z</dcterms:created>
  <dcterms:modified xsi:type="dcterms:W3CDTF">2018-11-20T13:38:41Z</dcterms:modified>
</cp:coreProperties>
</file>