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4BBF-BD95-452B-B6E9-F97C5D04D59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2727-DA2F-47EC-AE21-E61F0E98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4BBF-BD95-452B-B6E9-F97C5D04D59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2727-DA2F-47EC-AE21-E61F0E98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9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4BBF-BD95-452B-B6E9-F97C5D04D59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2727-DA2F-47EC-AE21-E61F0E98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51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4BBF-BD95-452B-B6E9-F97C5D04D59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2727-DA2F-47EC-AE21-E61F0E98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03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4BBF-BD95-452B-B6E9-F97C5D04D59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2727-DA2F-47EC-AE21-E61F0E98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0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4BBF-BD95-452B-B6E9-F97C5D04D59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2727-DA2F-47EC-AE21-E61F0E98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7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4BBF-BD95-452B-B6E9-F97C5D04D59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2727-DA2F-47EC-AE21-E61F0E98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4BBF-BD95-452B-B6E9-F97C5D04D59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2727-DA2F-47EC-AE21-E61F0E98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4BBF-BD95-452B-B6E9-F97C5D04D59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2727-DA2F-47EC-AE21-E61F0E98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7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4BBF-BD95-452B-B6E9-F97C5D04D59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2727-DA2F-47EC-AE21-E61F0E98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19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4BBF-BD95-452B-B6E9-F97C5D04D59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2727-DA2F-47EC-AE21-E61F0E98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25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4BBF-BD95-452B-B6E9-F97C5D04D59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2727-DA2F-47EC-AE21-E61F0E98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0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7250"/>
            <a:ext cx="8784976" cy="55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90000">
        <p:fade/>
      </p:transition>
    </mc:Choice>
    <mc:Fallback xmlns="">
      <p:transition spd="slow" advClick="0" advTm="9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849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90000">
        <p:fade/>
      </p:transition>
    </mc:Choice>
    <mc:Fallback xmlns="">
      <p:transition spd="slow" advClick="0" advTm="9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8497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90000">
        <p:fade/>
      </p:transition>
    </mc:Choice>
    <mc:Fallback xmlns="">
      <p:transition spd="slow" advClick="0" advTm="9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71296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90000">
        <p:fade/>
      </p:transition>
    </mc:Choice>
    <mc:Fallback xmlns="">
      <p:transition spd="slow" advClick="0" advTm="9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NHS South West Commissioning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Lyness Kate (Quantock Medical Centre)</dc:creator>
  <cp:lastModifiedBy>Lyness Kate (Quantock Medical Centre)</cp:lastModifiedBy>
  <cp:revision>1</cp:revision>
  <dcterms:created xsi:type="dcterms:W3CDTF">2018-09-19T10:43:34Z</dcterms:created>
  <dcterms:modified xsi:type="dcterms:W3CDTF">2018-09-19T10:44:20Z</dcterms:modified>
</cp:coreProperties>
</file>