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9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1D6A9-CDF0-4697-9C12-BC1CD612BF1A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3AE4-43A5-4995-B2D4-CC1FCF650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773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1D6A9-CDF0-4697-9C12-BC1CD612BF1A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3AE4-43A5-4995-B2D4-CC1FCF650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670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1D6A9-CDF0-4697-9C12-BC1CD612BF1A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3AE4-43A5-4995-B2D4-CC1FCF650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435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1D6A9-CDF0-4697-9C12-BC1CD612BF1A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3AE4-43A5-4995-B2D4-CC1FCF650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575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1D6A9-CDF0-4697-9C12-BC1CD612BF1A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3AE4-43A5-4995-B2D4-CC1FCF650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608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1D6A9-CDF0-4697-9C12-BC1CD612BF1A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3AE4-43A5-4995-B2D4-CC1FCF650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456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1D6A9-CDF0-4697-9C12-BC1CD612BF1A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3AE4-43A5-4995-B2D4-CC1FCF650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87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1D6A9-CDF0-4697-9C12-BC1CD612BF1A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3AE4-43A5-4995-B2D4-CC1FCF650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15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1D6A9-CDF0-4697-9C12-BC1CD612BF1A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3AE4-43A5-4995-B2D4-CC1FCF650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714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1D6A9-CDF0-4697-9C12-BC1CD612BF1A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3AE4-43A5-4995-B2D4-CC1FCF650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057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1D6A9-CDF0-4697-9C12-BC1CD612BF1A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3AE4-43A5-4995-B2D4-CC1FCF650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412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1D6A9-CDF0-4697-9C12-BC1CD612BF1A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E3AE4-43A5-4995-B2D4-CC1FCF650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257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76672"/>
            <a:ext cx="8856984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719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90000">
        <p:fade/>
      </p:transition>
    </mc:Choice>
    <mc:Fallback xmlns="">
      <p:transition spd="slow" advClick="0" advTm="90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NHS South West Commissioning Support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Lyness Kate (Quantock Medical Centre)</dc:creator>
  <cp:lastModifiedBy>Lyness Kate (Quantock Medical Centre)</cp:lastModifiedBy>
  <cp:revision>1</cp:revision>
  <dcterms:created xsi:type="dcterms:W3CDTF">2018-09-19T10:30:13Z</dcterms:created>
  <dcterms:modified xsi:type="dcterms:W3CDTF">2018-09-19T10:31:14Z</dcterms:modified>
</cp:coreProperties>
</file>