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"/>
  </p:notesMasterIdLst>
  <p:sldIdLst>
    <p:sldId id="450" r:id="rId2"/>
    <p:sldId id="44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7E61A2-55D2-457E-B64A-41CEB23448B5}">
          <p14:sldIdLst>
            <p14:sldId id="450"/>
            <p14:sldId id="4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A50021"/>
    <a:srgbClr val="FF6600"/>
    <a:srgbClr val="0066FF"/>
    <a:srgbClr val="00CC00"/>
    <a:srgbClr val="FF3300"/>
    <a:srgbClr val="0066CC"/>
    <a:srgbClr val="FF0066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B243-EE30-4F5E-8933-4D5FAC1DA2A5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34A7-A47E-41AB-8C5E-A71ACB964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3" t="47042" r="24290" b="902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0" t="14645" r="26203" b="41091"/>
          <a:stretch/>
        </p:blipFill>
        <p:spPr bwMode="auto">
          <a:xfrm>
            <a:off x="0" y="47672"/>
            <a:ext cx="9144000" cy="681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8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Cannington Health Centre</dc:title>
  <dc:creator>Sarah Davey</dc:creator>
  <cp:lastModifiedBy>Helen Stacey</cp:lastModifiedBy>
  <cp:revision>221</cp:revision>
  <cp:lastPrinted>2017-05-02T12:36:59Z</cp:lastPrinted>
  <dcterms:created xsi:type="dcterms:W3CDTF">2015-05-08T11:39:51Z</dcterms:created>
  <dcterms:modified xsi:type="dcterms:W3CDTF">2017-05-02T12:51:26Z</dcterms:modified>
</cp:coreProperties>
</file>