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
  </p:notesMasterIdLst>
  <p:sldIdLst>
    <p:sldId id="373" r:id="rId2"/>
    <p:sldId id="471"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7E61A2-55D2-457E-B64A-41CEB23448B5}">
          <p14:sldIdLst>
            <p14:sldId id="373"/>
            <p14:sldId id="4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A50021"/>
    <a:srgbClr val="FF6600"/>
    <a:srgbClr val="0066FF"/>
    <a:srgbClr val="00CC00"/>
    <a:srgbClr val="FF3300"/>
    <a:srgbClr val="0066CC"/>
    <a:srgbClr val="FF0066"/>
    <a:srgbClr val="3333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92" autoAdjust="0"/>
  </p:normalViewPr>
  <p:slideViewPr>
    <p:cSldViewPr>
      <p:cViewPr varScale="1">
        <p:scale>
          <a:sx n="105" d="100"/>
          <a:sy n="105" d="100"/>
        </p:scale>
        <p:origin x="-132" y="-78"/>
      </p:cViewPr>
      <p:guideLst>
        <p:guide orient="horz" pos="2160"/>
        <p:guide pos="2880"/>
      </p:guideLst>
    </p:cSldViewPr>
  </p:slideViewPr>
  <p:outlineViewPr>
    <p:cViewPr>
      <p:scale>
        <a:sx n="33" d="100"/>
        <a:sy n="33" d="100"/>
      </p:scale>
      <p:origin x="0" y="172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8EB243-EE30-4F5E-8933-4D5FAC1DA2A5}" type="datetimeFigureOut">
              <a:rPr lang="en-GB" smtClean="0"/>
              <a:t>02/05/2017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C734A7-A47E-41AB-8C5E-A71ACB964EF7}" type="slidenum">
              <a:rPr lang="en-GB" smtClean="0"/>
              <a:t>‹#›</a:t>
            </a:fld>
            <a:endParaRPr lang="en-GB"/>
          </a:p>
        </p:txBody>
      </p:sp>
    </p:spTree>
    <p:extLst>
      <p:ext uri="{BB962C8B-B14F-4D97-AF65-F5344CB8AC3E}">
        <p14:creationId xmlns:p14="http://schemas.microsoft.com/office/powerpoint/2010/main" val="2288744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1D757E-FEE1-44B1-9C12-BFBF77CF411B}" type="datetimeFigureOut">
              <a:rPr lang="en-GB" smtClean="0"/>
              <a:t>02/05/2017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92BD85D-5C46-45D7-8507-67DDDB8DEC4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D757E-FEE1-44B1-9C12-BFBF77CF411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D757E-FEE1-44B1-9C12-BFBF77CF411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1D757E-FEE1-44B1-9C12-BFBF77CF411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1D757E-FEE1-44B1-9C12-BFBF77CF411B}" type="datetimeFigureOut">
              <a:rPr lang="en-GB" smtClean="0"/>
              <a:t>02/05/2017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2BD85D-5C46-45D7-8507-67DDDB8DEC4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1D757E-FEE1-44B1-9C12-BFBF77CF411B}"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1D757E-FEE1-44B1-9C12-BFBF77CF411B}" type="datetimeFigureOut">
              <a:rPr lang="en-GB" smtClean="0"/>
              <a:t>02/05/2017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1D757E-FEE1-44B1-9C12-BFBF77CF411B}" type="datetimeFigureOut">
              <a:rPr lang="en-GB" smtClean="0"/>
              <a:t>02/05/2017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D757E-FEE1-44B1-9C12-BFBF77CF411B}" type="datetimeFigureOut">
              <a:rPr lang="en-GB" smtClean="0"/>
              <a:t>02/05/2017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1D757E-FEE1-44B1-9C12-BFBF77CF411B}"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2BD85D-5C46-45D7-8507-67DDDB8DEC49}"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1D757E-FEE1-44B1-9C12-BFBF77CF411B}" type="datetimeFigureOut">
              <a:rPr lang="en-GB" smtClean="0"/>
              <a:t>02/05/2017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92BD85D-5C46-45D7-8507-67DDDB8DEC49}"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1D757E-FEE1-44B1-9C12-BFBF77CF411B}" type="datetimeFigureOut">
              <a:rPr lang="en-GB" smtClean="0"/>
              <a:t>02/05/2017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2BD85D-5C46-45D7-8507-67DDDB8DEC49}"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uturelearn.com/courses/dementia-care" TargetMode="External"/><Relationship Id="rId2" Type="http://schemas.openxmlformats.org/officeDocument/2006/relationships/hyperlink" Target="http://www.futurelearn.com/courses/faces-of-dement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568952" cy="852704"/>
          </a:xfrm>
        </p:spPr>
        <p:txBody>
          <a:bodyPr>
            <a:noAutofit/>
          </a:bodyPr>
          <a:lstStyle/>
          <a:p>
            <a:r>
              <a:rPr lang="en-GB" sz="4000" b="1" dirty="0" smtClean="0"/>
              <a:t>SOMERSET DEMENTIA ADVISER SERVICE</a:t>
            </a:r>
            <a:endParaRPr lang="en-GB" sz="4000" b="1" dirty="0"/>
          </a:p>
        </p:txBody>
      </p:sp>
      <p:sp>
        <p:nvSpPr>
          <p:cNvPr id="3" name="Content Placeholder 2"/>
          <p:cNvSpPr>
            <a:spLocks noGrp="1"/>
          </p:cNvSpPr>
          <p:nvPr>
            <p:ph idx="1"/>
          </p:nvPr>
        </p:nvSpPr>
        <p:spPr>
          <a:xfrm>
            <a:off x="416588" y="1934831"/>
            <a:ext cx="8229600" cy="4680520"/>
          </a:xfrm>
        </p:spPr>
        <p:txBody>
          <a:bodyPr>
            <a:normAutofit lnSpcReduction="10000"/>
          </a:bodyPr>
          <a:lstStyle/>
          <a:p>
            <a:pPr marL="0" indent="0">
              <a:spcBef>
                <a:spcPts val="0"/>
              </a:spcBef>
              <a:buNone/>
            </a:pPr>
            <a:r>
              <a:rPr lang="en-GB" sz="2000" dirty="0" smtClean="0">
                <a:latin typeface="+mj-lt"/>
              </a:rPr>
              <a:t>Have you received, or are in the process of receiving a diagnosis of dementia?  People with dementia have told us that the most important thing they need after receiving a diagnosis is information:</a:t>
            </a:r>
          </a:p>
          <a:p>
            <a:pPr marL="0" indent="0">
              <a:spcBef>
                <a:spcPts val="0"/>
              </a:spcBef>
              <a:buNone/>
            </a:pPr>
            <a:endParaRPr lang="en-GB" sz="2000" dirty="0" smtClean="0">
              <a:latin typeface="+mj-lt"/>
            </a:endParaRPr>
          </a:p>
          <a:p>
            <a:pPr marL="0" indent="0">
              <a:spcBef>
                <a:spcPts val="0"/>
              </a:spcBef>
              <a:buNone/>
            </a:pPr>
            <a:r>
              <a:rPr lang="en-GB" sz="2000" dirty="0" smtClean="0">
                <a:latin typeface="+mj-lt"/>
              </a:rPr>
              <a:t>What will happen?</a:t>
            </a:r>
          </a:p>
          <a:p>
            <a:pPr marL="0" indent="0">
              <a:spcBef>
                <a:spcPts val="0"/>
              </a:spcBef>
              <a:buNone/>
            </a:pPr>
            <a:r>
              <a:rPr lang="en-GB" sz="2000" dirty="0" smtClean="0">
                <a:latin typeface="+mj-lt"/>
              </a:rPr>
              <a:t>What comes next?</a:t>
            </a:r>
          </a:p>
          <a:p>
            <a:pPr marL="0" indent="0">
              <a:spcBef>
                <a:spcPts val="0"/>
              </a:spcBef>
              <a:buNone/>
            </a:pPr>
            <a:r>
              <a:rPr lang="en-GB" sz="2000" dirty="0" smtClean="0">
                <a:latin typeface="+mj-lt"/>
              </a:rPr>
              <a:t>Where can I get the information I want when I need it?</a:t>
            </a:r>
          </a:p>
          <a:p>
            <a:pPr marL="0" indent="0">
              <a:spcBef>
                <a:spcPts val="0"/>
              </a:spcBef>
              <a:buNone/>
            </a:pPr>
            <a:r>
              <a:rPr lang="en-GB" sz="2000" dirty="0" smtClean="0">
                <a:latin typeface="+mj-lt"/>
              </a:rPr>
              <a:t>What support is available for me and for my family?</a:t>
            </a:r>
          </a:p>
          <a:p>
            <a:pPr marL="0" indent="0">
              <a:spcBef>
                <a:spcPts val="0"/>
              </a:spcBef>
              <a:buNone/>
            </a:pPr>
            <a:endParaRPr lang="en-GB" sz="2000" dirty="0" smtClean="0">
              <a:latin typeface="+mj-lt"/>
            </a:endParaRPr>
          </a:p>
          <a:p>
            <a:pPr marL="0" indent="0">
              <a:spcBef>
                <a:spcPts val="0"/>
              </a:spcBef>
              <a:buNone/>
            </a:pPr>
            <a:r>
              <a:rPr lang="en-GB" sz="2000" dirty="0" smtClean="0">
                <a:latin typeface="+mj-lt"/>
              </a:rPr>
              <a:t>Contact the Somerset Dementia Adviser Service.  The service is designed to ensure you get the most out of life by guiding you to all the information you need, not only about your illness but also where to find the most appropriate services in your local area.</a:t>
            </a:r>
          </a:p>
          <a:p>
            <a:pPr marL="0" indent="0">
              <a:spcBef>
                <a:spcPts val="0"/>
              </a:spcBef>
              <a:buNone/>
            </a:pPr>
            <a:endParaRPr lang="en-GB" sz="2000" dirty="0">
              <a:latin typeface="+mj-lt"/>
            </a:endParaRPr>
          </a:p>
          <a:p>
            <a:pPr marL="0" indent="0">
              <a:spcBef>
                <a:spcPts val="0"/>
              </a:spcBef>
              <a:buNone/>
            </a:pPr>
            <a:r>
              <a:rPr lang="en-GB" sz="2200" b="1" dirty="0" smtClean="0">
                <a:latin typeface="+mj-lt"/>
              </a:rPr>
              <a:t>Telephone:  </a:t>
            </a:r>
            <a:r>
              <a:rPr lang="en-GB" sz="3600" b="1" dirty="0" smtClean="0">
                <a:latin typeface="+mj-lt"/>
              </a:rPr>
              <a:t>01458 251541 </a:t>
            </a:r>
            <a:r>
              <a:rPr lang="en-GB" sz="2200" b="1" dirty="0" smtClean="0">
                <a:latin typeface="+mj-lt"/>
              </a:rPr>
              <a:t>for further information</a:t>
            </a:r>
            <a:endParaRPr lang="en-GB" sz="2200" b="1" dirty="0">
              <a:latin typeface="+mj-lt"/>
            </a:endParaRPr>
          </a:p>
          <a:p>
            <a:pPr marL="0" indent="0">
              <a:spcBef>
                <a:spcPts val="0"/>
              </a:spcBef>
              <a:buNone/>
            </a:pPr>
            <a:endParaRPr lang="en-GB" sz="2000" dirty="0" smtClean="0">
              <a:latin typeface="+mj-lt"/>
            </a:endParaRPr>
          </a:p>
        </p:txBody>
      </p:sp>
      <p:pic>
        <p:nvPicPr>
          <p:cNvPr id="5" name="Picture 6" descr="Alzheimer_Master_C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2924944"/>
            <a:ext cx="1388119" cy="685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9401235"/>
      </p:ext>
    </p:extLst>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Dementia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There are free on line courses about dementia for anyone who works with people diagnosed with dementia, </a:t>
            </a:r>
          </a:p>
          <a:p>
            <a:r>
              <a:rPr lang="en-GB" dirty="0" smtClean="0"/>
              <a:t>anyone who has a friend or family member with dementia</a:t>
            </a:r>
          </a:p>
          <a:p>
            <a:r>
              <a:rPr lang="en-GB" dirty="0" smtClean="0"/>
              <a:t>People in the early stages of dementia</a:t>
            </a:r>
          </a:p>
          <a:p>
            <a:r>
              <a:rPr lang="en-GB" dirty="0" smtClean="0"/>
              <a:t>Any one interested in learning more about dementia</a:t>
            </a:r>
          </a:p>
          <a:p>
            <a:r>
              <a:rPr lang="en-GB" dirty="0" smtClean="0">
                <a:hlinkClick r:id="rId2"/>
              </a:rPr>
              <a:t>www.futurelearn.com/courses/faces-of-dementia</a:t>
            </a:r>
            <a:endParaRPr lang="en-GB" dirty="0" smtClean="0"/>
          </a:p>
          <a:p>
            <a:pPr marL="0" indent="0">
              <a:buNone/>
            </a:pPr>
            <a:endParaRPr lang="en-GB" dirty="0"/>
          </a:p>
          <a:p>
            <a:r>
              <a:rPr lang="en-GB" dirty="0" smtClean="0"/>
              <a:t>Dementia care: Staying Connected and living well is a course designed for family , friends and carers off people with dementia  </a:t>
            </a:r>
            <a:r>
              <a:rPr lang="en-GB" dirty="0" smtClean="0">
                <a:hlinkClick r:id="rId3"/>
              </a:rPr>
              <a:t>http://www.futurelearn.com/courses/dementia-care</a:t>
            </a:r>
            <a:endParaRPr lang="en-GB" dirty="0" smtClean="0"/>
          </a:p>
          <a:p>
            <a:pPr marL="0" indent="0">
              <a:buNone/>
            </a:pPr>
            <a:endParaRPr lang="en-GB" dirty="0"/>
          </a:p>
        </p:txBody>
      </p:sp>
    </p:spTree>
    <p:extLst>
      <p:ext uri="{BB962C8B-B14F-4D97-AF65-F5344CB8AC3E}">
        <p14:creationId xmlns:p14="http://schemas.microsoft.com/office/powerpoint/2010/main" val="2615780974"/>
      </p:ext>
    </p:extLst>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11687</TotalTime>
  <Words>199</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SOMERSET DEMENTIA ADVISER SERVICE</vt:lpstr>
      <vt:lpstr>Understanding Dementia</vt:lpstr>
    </vt:vector>
  </TitlesOfParts>
  <Company>NHS South West Commissioning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Cannington Health Centre</dc:title>
  <dc:creator>Sarah Davey</dc:creator>
  <cp:lastModifiedBy>Helen Stacey</cp:lastModifiedBy>
  <cp:revision>220</cp:revision>
  <cp:lastPrinted>2016-05-10T14:19:41Z</cp:lastPrinted>
  <dcterms:created xsi:type="dcterms:W3CDTF">2015-05-08T11:39:51Z</dcterms:created>
  <dcterms:modified xsi:type="dcterms:W3CDTF">2017-05-02T13:27:28Z</dcterms:modified>
</cp:coreProperties>
</file>