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"/>
  </p:notesMasterIdLst>
  <p:sldIdLst>
    <p:sldId id="272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87E61A2-55D2-457E-B64A-41CEB23448B5}">
          <p14:sldIdLst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A50021"/>
    <a:srgbClr val="FF6600"/>
    <a:srgbClr val="0066FF"/>
    <a:srgbClr val="00CC00"/>
    <a:srgbClr val="FF3300"/>
    <a:srgbClr val="0066CC"/>
    <a:srgbClr val="FF0066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EB243-EE30-4F5E-8933-4D5FAC1DA2A5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34A7-A47E-41AB-8C5E-A71ACB964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1D757E-FEE1-44B1-9C12-BFBF77CF411B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BD85D-5C46-45D7-8507-67DDDB8DEC49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2285"/>
            <a:ext cx="7272808" cy="5569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8038" y="8367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AAA Screening sessions held here every 6 months</a:t>
            </a:r>
            <a:endParaRPr lang="en-GB" sz="28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11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11688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Cannington Health Centre</dc:title>
  <dc:creator>Sarah Davey</dc:creator>
  <cp:lastModifiedBy>Helen Stacey</cp:lastModifiedBy>
  <cp:revision>220</cp:revision>
  <cp:lastPrinted>2016-05-10T14:19:41Z</cp:lastPrinted>
  <dcterms:created xsi:type="dcterms:W3CDTF">2015-05-08T11:39:51Z</dcterms:created>
  <dcterms:modified xsi:type="dcterms:W3CDTF">2017-05-02T13:18:14Z</dcterms:modified>
</cp:coreProperties>
</file>